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0AA9B-2A77-CF68-5299-729D277A44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C7E8B8-E6CA-B906-915C-F4CE732B9A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6762C1-C637-FA47-6DAB-0207C5CC6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A993-7540-4CC2-BD87-6E7DD4A5118C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D5D68-60B7-ED18-BCFF-F92AF6362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72270-F183-4264-F99D-42D95B729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455F-9006-4023-85A2-3ED5AF336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11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E3518-C41D-427A-4C16-765BFE003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8BDCAE-AEAA-9F4F-E2FD-DB116A67B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C359F-6912-6DDB-EE91-E4B814AD4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A993-7540-4CC2-BD87-6E7DD4A5118C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F9E15-A670-58CE-E58C-0CADB803E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58452-0AA6-A97C-612E-04DD9D8AB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455F-9006-4023-85A2-3ED5AF336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98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599188-B8CB-1F1B-1568-59CD0EFA2F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FFDC57-128E-8A4A-97A0-D8C205F4A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7BD2E-056D-0169-6967-D62A1BBBB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A993-7540-4CC2-BD87-6E7DD4A5118C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0AF9E-1A7C-1AB7-E222-D7658772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A28F7-C524-B48F-F6F8-B9ADC986F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455F-9006-4023-85A2-3ED5AF336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551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BFDF8-013F-E7CE-ABD5-39D6CCB7A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A4030-2CBA-E744-2503-79A89F896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BE4EE-A613-01E1-F7C9-A1F54E172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A993-7540-4CC2-BD87-6E7DD4A5118C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F3E87-8D79-ABAE-DB2E-07D011803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0263B-941A-2B1A-EF3C-168C75EA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455F-9006-4023-85A2-3ED5AF336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654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DF2E4-0181-EBB1-47CF-27A3C6A36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65C9E-D2C4-F57E-4EFE-353C74A6C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2F43C-3ADB-4FFD-4B59-E6D789F13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A993-7540-4CC2-BD87-6E7DD4A5118C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248F0-C28B-7ACD-628E-77441AEE7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F9B2C-7C3A-7509-34C7-8C0E0EF6C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455F-9006-4023-85A2-3ED5AF336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735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D1BCC-C223-2951-9D73-B75F7EA2D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2A15E-8B55-67C7-D7F7-A2CA3E50C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547F1E-B0AD-DD0A-EE3B-4FFCAB0A12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6E2396-0814-4760-0A29-A7A4FEC02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A993-7540-4CC2-BD87-6E7DD4A5118C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DFB82-A998-A052-7BED-2355B66F7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25ADC3-AE2D-CC8F-F84F-4FC64DDB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455F-9006-4023-85A2-3ED5AF336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54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8640E-3ED2-7BAE-E74F-0FC61CB38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C03ED0-BEC6-0B28-1D20-9FEE80793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AF6859-3935-A2E8-A493-32DBAB895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4938B0-C82E-5739-D9ED-7E45C0B3B7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645ED4-D5C9-BB67-FB6D-4ED2787E02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7F27C7-ABC5-E7F0-31A5-0C23F814A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A993-7540-4CC2-BD87-6E7DD4A5118C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2D8D11-2224-6B96-3535-CE160904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70957F-F296-3F13-F277-5662FABB4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455F-9006-4023-85A2-3ED5AF336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85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F36FE-E58E-C607-CC3A-0B7557204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1C1821-2609-3936-6D06-355F449D9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A993-7540-4CC2-BD87-6E7DD4A5118C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9F5CF1-004B-1B48-0810-9BEDB9312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F2B8BC-E68C-CCD3-3A25-9001A03B9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455F-9006-4023-85A2-3ED5AF336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205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39FA74-E134-5D18-FAC2-2EBFA0F63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A993-7540-4CC2-BD87-6E7DD4A5118C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44A7B2-B51E-3946-2F0F-D93A45228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A66AC8-651A-3793-56F6-1B8288F8A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455F-9006-4023-85A2-3ED5AF336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44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24BA6-CAD5-4A62-417F-A51D75E01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6987-66A1-135F-6ABD-217615D33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09E15C-5316-E516-0036-046FDEB5F6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539260-437D-1DB8-C6C1-8C83B40D4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A993-7540-4CC2-BD87-6E7DD4A5118C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39D9F-125E-446B-5B2E-7458A399B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790282-3C20-37D6-B78D-1B0BCA6E7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455F-9006-4023-85A2-3ED5AF336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75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ABA7E-AB1C-220A-21D3-B4F7F3FE6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5178C8-A3B2-0A41-0E08-495AAA0B6E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73BEFC-8291-1569-AB64-7940B2FEAA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D458B1-F61C-E90A-CC2F-254A1C71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A993-7540-4CC2-BD87-6E7DD4A5118C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F06C4B-A718-44E0-2990-7C124686D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B95417-2109-AD08-8921-497AD018A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455F-9006-4023-85A2-3ED5AF336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497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15C79B-2F9B-3C78-C642-DC087E4CC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0C2DE4-22F5-619F-B346-7AA75433F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16D77D-D6CB-BB90-C878-43D323FE37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EA993-7540-4CC2-BD87-6E7DD4A5118C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E4E3D-146E-0732-A34F-16D81F292D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7DE02-C9A4-C18E-882A-94D087C3BA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C455F-9006-4023-85A2-3ED5AF336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E586ADC-4396-1A2F-AC78-C525EF5049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151" y="-50799"/>
            <a:ext cx="6443662" cy="859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75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A884E8F-91BD-7C0E-9806-EB3175CC86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2417" y="-200024"/>
            <a:ext cx="7075884" cy="943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356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Melon</dc:creator>
  <cp:lastModifiedBy>Sun Melon</cp:lastModifiedBy>
  <cp:revision>2</cp:revision>
  <dcterms:created xsi:type="dcterms:W3CDTF">2026-05-16T21:28:27Z</dcterms:created>
  <dcterms:modified xsi:type="dcterms:W3CDTF">2026-05-16T21:29:35Z</dcterms:modified>
</cp:coreProperties>
</file>